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4" r:id="rId2"/>
    <p:sldId id="257" r:id="rId3"/>
    <p:sldId id="259" r:id="rId4"/>
    <p:sldId id="276" r:id="rId5"/>
    <p:sldId id="280" r:id="rId6"/>
    <p:sldId id="266" r:id="rId7"/>
    <p:sldId id="263" r:id="rId8"/>
    <p:sldId id="283" r:id="rId9"/>
    <p:sldId id="267" r:id="rId10"/>
    <p:sldId id="271" r:id="rId11"/>
    <p:sldId id="274" r:id="rId12"/>
    <p:sldId id="281" r:id="rId13"/>
    <p:sldId id="279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dy Quach Trang" initials="EQT" lastIdx="8" clrIdx="0">
    <p:extLst>
      <p:ext uri="{19B8F6BF-5375-455C-9EA6-DF929625EA0E}">
        <p15:presenceInfo xmlns:p15="http://schemas.microsoft.com/office/powerpoint/2012/main" userId="S::etrang@worldbank.org::a6f15eab-82eb-498a-9dee-38ede8c157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8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1:00:22.801" idx="4">
    <p:pos x="2283" y="1162"/>
    <p:text>We should cut the number of words on this slide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4:54.606" idx="1">
    <p:pos x="5477" y="282"/>
    <p:text>We should label which stations and time frame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1:24.322" idx="5">
    <p:pos x="1288" y="2419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5:20.379" idx="2">
    <p:pos x="5592" y="199"/>
    <p:text>Should label time period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3:05.066" idx="7">
    <p:pos x="1633" y="2995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6:00.253" idx="3">
    <p:pos x="5299" y="209"/>
    <p:text>Should label time period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3:11.267" idx="8">
    <p:pos x="1623" y="3550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6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37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94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04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444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885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488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4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9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5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0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85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2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66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57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44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84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C7100A8-68B8-4078-9868-2A9B8795BC52}" type="datetimeFigureOut">
              <a:rPr lang="en-GB" smtClean="0"/>
              <a:t>16/04/2020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09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3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4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8751" y="529616"/>
            <a:ext cx="7359109" cy="1587306"/>
          </a:xfrm>
        </p:spPr>
        <p:txBody>
          <a:bodyPr>
            <a:normAutofit fontScale="90000"/>
          </a:bodyPr>
          <a:lstStyle/>
          <a:p>
            <a:pPr algn="l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MTA Data Analysis of NYC</a:t>
            </a:r>
            <a:b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Subway for WTWY</a:t>
            </a:r>
            <a:endParaRPr lang="en-GB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0008" y="3051987"/>
            <a:ext cx="4155375" cy="7540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400" dirty="0"/>
              <a:t>By Eddy, </a:t>
            </a:r>
            <a:r>
              <a:rPr lang="en-GB" sz="2400" dirty="0" err="1"/>
              <a:t>Yingzhao</a:t>
            </a:r>
            <a:r>
              <a:rPr lang="en-GB" sz="2400" dirty="0"/>
              <a:t> and Ashvine</a:t>
            </a:r>
          </a:p>
          <a:p>
            <a:pPr algn="l"/>
            <a:r>
              <a:rPr lang="en-GB" sz="2400" dirty="0"/>
              <a:t>17 April 2020</a:t>
            </a:r>
          </a:p>
        </p:txBody>
      </p:sp>
      <p:pic>
        <p:nvPicPr>
          <p:cNvPr id="3" name="Picture 2" descr="A picture containing road&#10;&#10;Description automatically generated">
            <a:extLst>
              <a:ext uri="{FF2B5EF4-FFF2-40B4-BE49-F238E27FC236}">
                <a16:creationId xmlns:a16="http://schemas.microsoft.com/office/drawing/2014/main" id="{426851EF-1455-43E9-88A4-81FC7B222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65" y="0"/>
            <a:ext cx="4571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– Entries for each station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1EBF91ED-0443-4DFA-9796-158CEE66FD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2ADD086-0AAE-4498-ABAE-BB090D7D4A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156450" y="1290638"/>
            <a:ext cx="5035550" cy="823912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Grand Central</a:t>
            </a:r>
          </a:p>
        </p:txBody>
      </p:sp>
    </p:spTree>
    <p:extLst>
      <p:ext uri="{BB962C8B-B14F-4D97-AF65-F5344CB8AC3E}">
        <p14:creationId xmlns:p14="http://schemas.microsoft.com/office/powerpoint/2010/main" val="31330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2D57DF99-7FCA-4758-B61E-24841C7CBE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0531673-15FB-4600-94F4-089A188421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2796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7EFD122F-29BD-49C8-811F-A273B5FA4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618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93530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2  (10-week overview)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93B9901-CDCB-42EE-A06B-D659141E3B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E47F8B3-82B5-49DA-BA6F-4AADD1BB5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7905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latin typeface="Arial" panose="020B0604020202020204" pitchFamily="34" charset="0"/>
                <a:cs typeface="Arial" panose="020B0604020202020204" pitchFamily="34" charset="0"/>
              </a:rPr>
              <a:t>Appendix 3  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(fluctuation)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BC7EA3-0DF0-44C7-AE9A-7C385F5E5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775" y="2295790"/>
            <a:ext cx="10233025" cy="3411008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005DD28-4406-47B4-AB65-6072BC0D5995}"/>
              </a:ext>
            </a:extLst>
          </p:cNvPr>
          <p:cNvSpPr/>
          <p:nvPr/>
        </p:nvSpPr>
        <p:spPr>
          <a:xfrm>
            <a:off x="5070021" y="3551464"/>
            <a:ext cx="718458" cy="775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850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91920"/>
            <a:ext cx="6500751" cy="478504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sz="2400" dirty="0"/>
          </a:p>
          <a:p>
            <a:r>
              <a:rPr lang="en-GB" sz="3200" dirty="0"/>
              <a:t>Our goal is to help WTWY teams in achieving maximum email signups.</a:t>
            </a:r>
          </a:p>
          <a:p>
            <a:r>
              <a:rPr lang="en-GB" sz="3200" dirty="0"/>
              <a:t>This will help them increase their fundraising on the gala night.</a:t>
            </a:r>
          </a:p>
          <a:p>
            <a:endParaRPr lang="en-GB" sz="2400" dirty="0"/>
          </a:p>
        </p:txBody>
      </p:sp>
      <p:pic>
        <p:nvPicPr>
          <p:cNvPr id="3" name="Picture 2" descr="A picture containing star, rain, sky&#10;&#10;Description automatically generated">
            <a:extLst>
              <a:ext uri="{FF2B5EF4-FFF2-40B4-BE49-F238E27FC236}">
                <a16:creationId xmlns:a16="http://schemas.microsoft.com/office/drawing/2014/main" id="{16FB2716-B621-4013-8125-0A99C14FD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2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1940" y="-55398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1940" y="835989"/>
            <a:ext cx="7640782" cy="47850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Using the New York City subway data to analyse transit patterns of commuters in order to optimize WTWY team placement.</a:t>
            </a:r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We analysed one week’s worth of turnstile data from the MTA datasets and given our short time frame, we used a minimum viable product (MVP) approach to come up with a simple, workable and value-added product.</a:t>
            </a:r>
          </a:p>
          <a:p>
            <a:pPr algn="just"/>
            <a:r>
              <a:rPr lang="en-GB" sz="2400" dirty="0"/>
              <a:t>We used data from the top 5 busiest stations for a period of 24hours for each day of the week.</a:t>
            </a:r>
          </a:p>
          <a:p>
            <a:pPr algn="just"/>
            <a:r>
              <a:rPr lang="en-GB" sz="2400" dirty="0"/>
              <a:t>For each station, we added both their entry and exit data.</a:t>
            </a:r>
          </a:p>
          <a:p>
            <a:r>
              <a:rPr lang="en-GB" sz="2400" dirty="0"/>
              <a:t>Data analysis with 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27" y="5621032"/>
            <a:ext cx="1522680" cy="95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2" y="5764163"/>
            <a:ext cx="2161222" cy="665414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2A68E5A-4068-4B4A-A95A-E726F763D8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Weekends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less traffic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Weekdays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more traffic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8A7748-A5A0-4AFE-A712-D26572304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7" y="1138236"/>
            <a:ext cx="5139141" cy="5139141"/>
          </a:xfrm>
        </p:spPr>
      </p:pic>
    </p:spTree>
    <p:extLst>
      <p:ext uri="{BB962C8B-B14F-4D97-AF65-F5344CB8AC3E}">
        <p14:creationId xmlns:p14="http://schemas.microsoft.com/office/powerpoint/2010/main" val="214707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Top stations are the following: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Penn Station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Grand Central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Herald Square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23</a:t>
            </a:r>
            <a:r>
              <a:rPr lang="en-US" sz="2000" baseline="30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rd</a:t>
            </a: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Street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Port Authority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E6F8FE3-9DB1-4BBC-86CB-B1B8B76CF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7" y="1138236"/>
            <a:ext cx="5378941" cy="5378941"/>
          </a:xfrm>
        </p:spPr>
      </p:pic>
    </p:spTree>
    <p:extLst>
      <p:ext uri="{BB962C8B-B14F-4D97-AF65-F5344CB8AC3E}">
        <p14:creationId xmlns:p14="http://schemas.microsoft.com/office/powerpoint/2010/main" val="4250012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All five stations have similar patterns of traffic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low on weekends (blue highlight)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high on weekdays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23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rd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St and Port Authority’s patterns of traffic are noticeably flatter than the other 3 top stations</a:t>
            </a:r>
          </a:p>
          <a:p>
            <a:pPr marL="85725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May be due to stations being in or near tourist areas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0662A61-F583-4915-8E09-B9509E909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8" y="1138237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3080513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77181"/>
            <a:ext cx="742243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Next Steps: Identify 3 more areas…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108" y="1890194"/>
            <a:ext cx="6577585" cy="4351338"/>
          </a:xfrm>
        </p:spPr>
        <p:txBody>
          <a:bodyPr>
            <a:normAutofit/>
          </a:bodyPr>
          <a:lstStyle/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Month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Stations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Peak Hours</a:t>
            </a:r>
          </a:p>
        </p:txBody>
      </p:sp>
      <p:pic>
        <p:nvPicPr>
          <p:cNvPr id="5" name="Picture 4" descr="A person walking on a bridge&#10;&#10;Description automatically generated">
            <a:extLst>
              <a:ext uri="{FF2B5EF4-FFF2-40B4-BE49-F238E27FC236}">
                <a16:creationId xmlns:a16="http://schemas.microsoft.com/office/drawing/2014/main" id="{DE49ACD4-4F35-4159-8918-32FC01A5EB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00" y="-7375"/>
            <a:ext cx="4299899" cy="68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2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6" y="153193"/>
            <a:ext cx="1017477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…to support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Women Tech Women Yes</a:t>
            </a:r>
          </a:p>
        </p:txBody>
      </p:sp>
      <p:pic>
        <p:nvPicPr>
          <p:cNvPr id="8" name="Picture 7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55B68EE2-B0B9-4BA8-98A3-BF04E69F5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5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37D20713-0E6F-40F4-BCA8-935DFD9F1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07" y="1246907"/>
            <a:ext cx="3341986" cy="50063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icture containing person, man, snow, skiing&#10;&#10;Description automatically generated">
            <a:extLst>
              <a:ext uri="{FF2B5EF4-FFF2-40B4-BE49-F238E27FC236}">
                <a16:creationId xmlns:a16="http://schemas.microsoft.com/office/drawing/2014/main" id="{FC63166C-23D2-483F-A204-75106E249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89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286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2763" y="2609645"/>
            <a:ext cx="4663237" cy="81935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Thank  You</a:t>
            </a:r>
          </a:p>
        </p:txBody>
      </p:sp>
      <p:pic>
        <p:nvPicPr>
          <p:cNvPr id="6" name="Picture 5" descr="A passenger train stopped at a station&#10;&#10;Description automatically generated">
            <a:extLst>
              <a:ext uri="{FF2B5EF4-FFF2-40B4-BE49-F238E27FC236}">
                <a16:creationId xmlns:a16="http://schemas.microsoft.com/office/drawing/2014/main" id="{979785B7-A8AE-443E-A945-2143D7858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58" y="0"/>
            <a:ext cx="456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026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271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Depth</vt:lpstr>
      <vt:lpstr>MTA Data Analysis of NYC Subway for WTWY</vt:lpstr>
      <vt:lpstr>Objectives</vt:lpstr>
      <vt:lpstr>Methodology</vt:lpstr>
      <vt:lpstr>Key Findings</vt:lpstr>
      <vt:lpstr>Key Findings</vt:lpstr>
      <vt:lpstr>Key Findings</vt:lpstr>
      <vt:lpstr>Next Steps: Identify 3 more areas…</vt:lpstr>
      <vt:lpstr>…to support Women Tech Women Yes</vt:lpstr>
      <vt:lpstr>Thank  You</vt:lpstr>
      <vt:lpstr>Appendix 1 – Entries for each station</vt:lpstr>
      <vt:lpstr>Appendix 1 (contd)</vt:lpstr>
      <vt:lpstr>Appendix 1 (contd)</vt:lpstr>
      <vt:lpstr>Appendix 2  (10-week overview)</vt:lpstr>
      <vt:lpstr>Appendix 3  (fluctuation)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Data Analysis of NYC  Subway for WTWY</dc:title>
  <dc:creator>Yingzhao Ouyang</dc:creator>
  <cp:lastModifiedBy>Eddy Quach Trang</cp:lastModifiedBy>
  <cp:revision>18</cp:revision>
  <dcterms:created xsi:type="dcterms:W3CDTF">2020-04-16T12:43:07Z</dcterms:created>
  <dcterms:modified xsi:type="dcterms:W3CDTF">2020-04-16T14:19:42Z</dcterms:modified>
</cp:coreProperties>
</file>